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78" r:id="rId3"/>
    <p:sldId id="262" r:id="rId4"/>
    <p:sldId id="271" r:id="rId5"/>
    <p:sldId id="276" r:id="rId6"/>
    <p:sldId id="277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3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0BF0EC37-E41C-41B3-8D55-3064137A6A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204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6B19-BF84-41F1-B030-8F0DEDF09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0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DB09-7306-45CA-993F-BEF0B54A6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61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0341E-A955-4255-9513-2864F1854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28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87461E-42DA-4877-90A4-440688F0EC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18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9822F-BD0D-40E9-BFE9-0ABD6F2CEF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31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E6967-6A60-4646-ADE1-2868AFD9F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208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A71-B4A0-4B77-8857-8390AB5B1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91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24F9F-61EA-4239-9A65-E04D065799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65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B79C-E4FC-4832-81DB-ACCBB67F8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16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9B37C-87DC-49C1-9021-C938958A6D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63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629E-6008-41E6-9B48-D12EBD3B1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43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AB953-3CE5-4BD6-96ED-150866E8EF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1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307C96-8B2B-40C0-951C-58859F0EDE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algn="r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701</a:t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>
                <a:solidFill>
                  <a:schemeClr val="hlink"/>
                </a:solidFill>
              </a:rPr>
              <a:t>el </a:t>
            </a:r>
            <a:r>
              <a:rPr lang="en-US" altLang="en-US" sz="3600" smtClean="0">
                <a:solidFill>
                  <a:schemeClr val="hlink"/>
                </a:solidFill>
              </a:rPr>
              <a:t>15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20: </a:t>
            </a:r>
            <a:r>
              <a:rPr lang="es-ES_tradnl" altLang="en-US" sz="2800" dirty="0"/>
              <a:t>¿Qué muebles hay en tu sala?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Copia y completa con la forma correcta de3l verbo TENER: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Jorge _________ una familia grande.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_______ una bicicleta vieja.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María y Rosa __________ un perro cariñoso.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Claudia __________ una casa pequeña.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_________ los ojos bonitos.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Norma y yo __________ un examen hoy.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 sz="4800">
                <a:solidFill>
                  <a:srgbClr val="FF0000"/>
                </a:solidFill>
              </a:rPr>
              <a:t>Vocabulario Nuevo</a:t>
            </a:r>
            <a:br>
              <a:rPr lang="es-ES" altLang="en-US" sz="4800">
                <a:solidFill>
                  <a:srgbClr val="FF0000"/>
                </a:solidFill>
              </a:rPr>
            </a:br>
            <a:r>
              <a:rPr lang="es-ES" altLang="en-US" sz="2000">
                <a:solidFill>
                  <a:srgbClr val="FF0000"/>
                </a:solidFill>
              </a:rPr>
              <a:t>		</a:t>
            </a:r>
            <a:endParaRPr lang="es-ES" altLang="en-US" sz="4800">
              <a:solidFill>
                <a:srgbClr val="FF0000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974725"/>
            <a:ext cx="23415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3000">
                <a:solidFill>
                  <a:schemeClr val="accent2"/>
                </a:solidFill>
              </a:rPr>
              <a:t>En la sala….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743200" y="2902803"/>
            <a:ext cx="21034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/>
              <a:t>La </a:t>
            </a:r>
            <a:r>
              <a:rPr lang="en-US" altLang="en-US" sz="2400" dirty="0" err="1" smtClean="0"/>
              <a:t>consola</a:t>
            </a:r>
            <a:r>
              <a:rPr lang="en-US" altLang="en-US" sz="2400" dirty="0" smtClean="0"/>
              <a:t> de</a:t>
            </a:r>
          </a:p>
          <a:p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videojuegos</a:t>
            </a:r>
            <a:endParaRPr lang="en-US" altLang="en-US" sz="2400" dirty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313"/>
            <a:ext cx="154305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07975" y="2907741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televisor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324600" y="2514600"/>
            <a:ext cx="165622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 smtClean="0"/>
              <a:t>El tocador </a:t>
            </a:r>
          </a:p>
          <a:p>
            <a:r>
              <a:rPr lang="es-ES" altLang="en-US" sz="2400" dirty="0" smtClean="0"/>
              <a:t>de DVD</a:t>
            </a:r>
            <a:endParaRPr lang="es-ES" altLang="en-US" sz="2400" dirty="0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607" y="3364941"/>
            <a:ext cx="1978993" cy="2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391400" y="5638800"/>
            <a:ext cx="147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cuadro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422275" y="6019800"/>
            <a:ext cx="15728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mesilla</a:t>
            </a:r>
            <a:endParaRPr lang="es-ES" altLang="en-US" sz="2400" dirty="0"/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700338" y="5410200"/>
            <a:ext cx="1795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alfombra</a:t>
            </a:r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3581400"/>
            <a:ext cx="14859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800600" y="5108575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Los cojines</a:t>
            </a:r>
          </a:p>
        </p:txBody>
      </p:sp>
      <p:sp>
        <p:nvSpPr>
          <p:cNvPr id="2" name="AutoShape 2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74725"/>
            <a:ext cx="2008562" cy="200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3" y="1655160"/>
            <a:ext cx="2871787" cy="85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3429000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399381" y="4724400"/>
            <a:ext cx="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7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ba</a:t>
            </a:r>
            <a:r>
              <a:rPr lang="en-US" altLang="en-US">
                <a:solidFill>
                  <a:schemeClr val="accent2"/>
                </a:solidFill>
              </a:rPr>
              <a:t>ñ</a:t>
            </a:r>
            <a:r>
              <a:rPr lang="es-ES" altLang="en-US">
                <a:solidFill>
                  <a:schemeClr val="accent2"/>
                </a:solidFill>
              </a:rPr>
              <a:t>o….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762000"/>
            <a:ext cx="20542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66800" y="3051175"/>
            <a:ext cx="143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ducha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33400"/>
            <a:ext cx="2209800" cy="17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400800" y="2362200"/>
            <a:ext cx="15728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err="1"/>
              <a:t>ba</a:t>
            </a:r>
            <a:r>
              <a:rPr lang="en-US" altLang="en-US" sz="2400" dirty="0"/>
              <a:t>ñ</a:t>
            </a:r>
            <a:r>
              <a:rPr lang="es-ES" altLang="en-US" sz="2400" dirty="0" smtClean="0"/>
              <a:t>era</a:t>
            </a:r>
          </a:p>
          <a:p>
            <a:r>
              <a:rPr lang="es-ES" altLang="en-US" sz="2400" dirty="0" smtClean="0"/>
              <a:t>La tina</a:t>
            </a:r>
            <a:endParaRPr lang="es-ES" altLang="en-US" sz="240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3733800"/>
            <a:ext cx="177958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03275" y="6248400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lavamanos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24200"/>
            <a:ext cx="211613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442075" y="5334000"/>
            <a:ext cx="170912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inodoro</a:t>
            </a:r>
          </a:p>
          <a:p>
            <a:r>
              <a:rPr lang="es-ES" altLang="en-US" sz="2400" dirty="0" smtClean="0"/>
              <a:t>El sanitario</a:t>
            </a:r>
          </a:p>
          <a:p>
            <a:r>
              <a:rPr lang="es-ES" altLang="en-US" sz="2400" dirty="0" smtClean="0"/>
              <a:t>La </a:t>
            </a:r>
            <a:r>
              <a:rPr lang="es-ES" altLang="en-US" sz="2400" dirty="0" smtClean="0"/>
              <a:t>taza</a:t>
            </a:r>
          </a:p>
          <a:p>
            <a:r>
              <a:rPr lang="es-ES" altLang="en-US" sz="2400" dirty="0" smtClean="0"/>
              <a:t>El retrete</a:t>
            </a:r>
            <a:endParaRPr lang="es-ES" altLang="en-US" sz="2400" dirty="0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347913"/>
            <a:ext cx="26098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657600" y="4498975"/>
            <a:ext cx="1744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Las Toallas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/>
      <p:bldP spid="9224" grpId="0"/>
      <p:bldP spid="9226" grpId="0"/>
      <p:bldP spid="92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your notebook, draw a floor plan of your living room and label all the furniture and appliances IN SPANISH.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791200"/>
          </a:xfrm>
        </p:spPr>
        <p:txBody>
          <a:bodyPr/>
          <a:lstStyle/>
          <a:p>
            <a:pPr marL="0" indent="0">
              <a:buNone/>
            </a:pPr>
            <a:r>
              <a:rPr lang="es-ES_tradnl" sz="3800" dirty="0" smtClean="0">
                <a:solidFill>
                  <a:srgbClr val="FF0000"/>
                </a:solidFill>
              </a:rPr>
              <a:t>I-</a:t>
            </a:r>
            <a:r>
              <a:rPr lang="es-ES_tradnl" sz="3800" dirty="0" smtClean="0"/>
              <a:t> Copia y completa con la forma correcta del verbo TENER</a:t>
            </a:r>
          </a:p>
          <a:p>
            <a:pPr marL="0" indent="0">
              <a:buNone/>
            </a:pPr>
            <a:r>
              <a:rPr lang="es-ES_tradnl" sz="3800" dirty="0" smtClean="0"/>
              <a:t>	Ellos __________ dos primos. Sus primos _________ una casa muy bonita en Santiago. Su casa __________ seis cuartos. Y _________ un jardín muy grande. Sus primos _________ un carro. Ellos _________ un carro nuevo.</a:t>
            </a:r>
          </a:p>
        </p:txBody>
      </p:sp>
      <p:sp>
        <p:nvSpPr>
          <p:cNvPr id="4" name="Text Box 48"/>
          <p:cNvSpPr txBox="1">
            <a:spLocks noChangeArrowheads="1"/>
          </p:cNvSpPr>
          <p:nvPr/>
        </p:nvSpPr>
        <p:spPr bwMode="auto">
          <a:xfrm>
            <a:off x="2755362" y="1762780"/>
            <a:ext cx="12442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CC"/>
                </a:solidFill>
              </a:rPr>
              <a:t>tienen</a:t>
            </a:r>
            <a:endParaRPr lang="en-US" altLang="en-US" sz="2800" b="1" dirty="0">
              <a:solidFill>
                <a:srgbClr val="0000CC"/>
              </a:solidFill>
            </a:endParaRPr>
          </a:p>
        </p:txBody>
      </p:sp>
      <p:sp>
        <p:nvSpPr>
          <p:cNvPr id="6" name="Text Box 48"/>
          <p:cNvSpPr txBox="1">
            <a:spLocks noChangeArrowheads="1"/>
          </p:cNvSpPr>
          <p:nvPr/>
        </p:nvSpPr>
        <p:spPr bwMode="auto">
          <a:xfrm>
            <a:off x="2514600" y="2372380"/>
            <a:ext cx="12442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CC"/>
                </a:solidFill>
              </a:rPr>
              <a:t>tienen</a:t>
            </a:r>
            <a:endParaRPr lang="en-US" altLang="en-US" sz="2800" b="1" dirty="0">
              <a:solidFill>
                <a:srgbClr val="0000CC"/>
              </a:solidFill>
            </a:endParaRPr>
          </a:p>
        </p:txBody>
      </p:sp>
      <p:sp>
        <p:nvSpPr>
          <p:cNvPr id="7" name="Text Box 48"/>
          <p:cNvSpPr txBox="1">
            <a:spLocks noChangeArrowheads="1"/>
          </p:cNvSpPr>
          <p:nvPr/>
        </p:nvSpPr>
        <p:spPr bwMode="auto">
          <a:xfrm>
            <a:off x="914400" y="3515380"/>
            <a:ext cx="1024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CC"/>
                </a:solidFill>
              </a:rPr>
              <a:t>tiene</a:t>
            </a:r>
            <a:endParaRPr lang="en-US" altLang="en-US" sz="2800" b="1" dirty="0">
              <a:solidFill>
                <a:srgbClr val="0000CC"/>
              </a:solidFill>
            </a:endParaRPr>
          </a:p>
        </p:txBody>
      </p:sp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889349" y="4124980"/>
            <a:ext cx="1024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CC"/>
                </a:solidFill>
              </a:rPr>
              <a:t>tiene</a:t>
            </a:r>
            <a:endParaRPr lang="en-US" altLang="en-US" sz="2800" b="1" dirty="0">
              <a:solidFill>
                <a:srgbClr val="0000CC"/>
              </a:solidFill>
            </a:endParaRPr>
          </a:p>
        </p:txBody>
      </p:sp>
      <p:sp>
        <p:nvSpPr>
          <p:cNvPr id="9" name="Text Box 48"/>
          <p:cNvSpPr txBox="1">
            <a:spLocks noChangeArrowheads="1"/>
          </p:cNvSpPr>
          <p:nvPr/>
        </p:nvSpPr>
        <p:spPr bwMode="auto">
          <a:xfrm>
            <a:off x="2438400" y="4734580"/>
            <a:ext cx="12442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CC"/>
                </a:solidFill>
              </a:rPr>
              <a:t>tienen</a:t>
            </a:r>
            <a:endParaRPr lang="en-US" altLang="en-US" sz="2800" b="1" dirty="0">
              <a:solidFill>
                <a:srgbClr val="0000CC"/>
              </a:solidFill>
            </a:endParaRPr>
          </a:p>
        </p:txBody>
      </p:sp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838200" y="5267980"/>
            <a:ext cx="12442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CC"/>
                </a:solidFill>
              </a:rPr>
              <a:t>tienen</a:t>
            </a:r>
            <a:endParaRPr lang="en-US" altLang="en-US" sz="2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8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0837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sz="3400" dirty="0" smtClean="0">
                <a:solidFill>
                  <a:srgbClr val="FF0000"/>
                </a:solidFill>
              </a:rPr>
              <a:t>II- </a:t>
            </a:r>
            <a:r>
              <a:rPr lang="es-ES_tradnl" sz="3400" dirty="0" smtClean="0"/>
              <a:t>Copia </a:t>
            </a:r>
            <a:r>
              <a:rPr lang="es-ES_tradnl" sz="3400" dirty="0"/>
              <a:t>e indica </a:t>
            </a:r>
            <a:r>
              <a:rPr lang="es-ES_tradnl" sz="3400" b="1" u="sng" dirty="0">
                <a:solidFill>
                  <a:srgbClr val="0000CC"/>
                </a:solidFill>
              </a:rPr>
              <a:t>C</a:t>
            </a:r>
            <a:r>
              <a:rPr lang="es-ES_tradnl" sz="3400" dirty="0"/>
              <a:t>ierto o </a:t>
            </a:r>
            <a:r>
              <a:rPr lang="es-ES_tradnl" sz="3400" b="1" u="sng" dirty="0">
                <a:solidFill>
                  <a:srgbClr val="0000CC"/>
                </a:solidFill>
              </a:rPr>
              <a:t>F</a:t>
            </a:r>
            <a:r>
              <a:rPr lang="es-ES_tradnl" sz="3400" dirty="0"/>
              <a:t>also: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Muchas casas privadas tienen un </a:t>
            </a:r>
            <a:r>
              <a:rPr lang="es-ES_tradnl" sz="3400" dirty="0" smtClean="0"/>
              <a:t>jardín </a:t>
            </a:r>
            <a:r>
              <a:rPr lang="es-ES_tradnl" sz="3400" dirty="0"/>
              <a:t>bonito.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Los apartamentos en un piso alto de un edificio tienen un </a:t>
            </a:r>
            <a:r>
              <a:rPr lang="es-ES_tradnl" sz="3400" dirty="0" smtClean="0"/>
              <a:t>jardín también.</a:t>
            </a:r>
            <a:endParaRPr lang="es-ES_tradnl" sz="3400" dirty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Muchos apartamentos tienen un </a:t>
            </a:r>
            <a:r>
              <a:rPr lang="es-ES_tradnl" sz="3400" dirty="0" smtClean="0"/>
              <a:t>balcón </a:t>
            </a:r>
            <a:r>
              <a:rPr lang="es-ES_tradnl" sz="3400" dirty="0"/>
              <a:t>o una terraza.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Una casa </a:t>
            </a:r>
            <a:r>
              <a:rPr lang="es-ES_tradnl" sz="3400" dirty="0" smtClean="0"/>
              <a:t>pequeña </a:t>
            </a:r>
            <a:r>
              <a:rPr lang="es-ES_tradnl" sz="3400" dirty="0"/>
              <a:t>tienen quince cuartos.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Muchas familias tienen un carro.</a:t>
            </a:r>
          </a:p>
          <a:p>
            <a:endParaRPr lang="en-US" sz="3400" dirty="0"/>
          </a:p>
        </p:txBody>
      </p:sp>
      <p:sp>
        <p:nvSpPr>
          <p:cNvPr id="4" name="Text Box 48"/>
          <p:cNvSpPr txBox="1">
            <a:spLocks noChangeArrowheads="1"/>
          </p:cNvSpPr>
          <p:nvPr/>
        </p:nvSpPr>
        <p:spPr bwMode="auto">
          <a:xfrm>
            <a:off x="1219200" y="914400"/>
            <a:ext cx="5180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CC"/>
                </a:solidFill>
              </a:rPr>
              <a:t>C</a:t>
            </a:r>
            <a:endParaRPr lang="en-US" altLang="en-US" sz="3600" b="1" dirty="0">
              <a:solidFill>
                <a:srgbClr val="0000CC"/>
              </a:solidFill>
            </a:endParaRPr>
          </a:p>
        </p:txBody>
      </p:sp>
      <p:sp>
        <p:nvSpPr>
          <p:cNvPr id="5" name="Text Box 48"/>
          <p:cNvSpPr txBox="1">
            <a:spLocks noChangeArrowheads="1"/>
          </p:cNvSpPr>
          <p:nvPr/>
        </p:nvSpPr>
        <p:spPr bwMode="auto">
          <a:xfrm>
            <a:off x="1234509" y="2096869"/>
            <a:ext cx="4667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CC"/>
                </a:solidFill>
              </a:rPr>
              <a:t>F</a:t>
            </a:r>
            <a:endParaRPr lang="en-US" altLang="en-US" sz="3600" b="1" dirty="0">
              <a:solidFill>
                <a:srgbClr val="0000CC"/>
              </a:solidFill>
            </a:endParaRPr>
          </a:p>
        </p:txBody>
      </p:sp>
      <p:sp>
        <p:nvSpPr>
          <p:cNvPr id="6" name="Text Box 48"/>
          <p:cNvSpPr txBox="1">
            <a:spLocks noChangeArrowheads="1"/>
          </p:cNvSpPr>
          <p:nvPr/>
        </p:nvSpPr>
        <p:spPr bwMode="auto">
          <a:xfrm>
            <a:off x="1219200" y="3239869"/>
            <a:ext cx="5180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CC"/>
                </a:solidFill>
              </a:rPr>
              <a:t>C</a:t>
            </a:r>
            <a:endParaRPr lang="en-US" altLang="en-US" sz="3600" b="1" dirty="0">
              <a:solidFill>
                <a:srgbClr val="0000CC"/>
              </a:solidFill>
            </a:endParaRPr>
          </a:p>
        </p:txBody>
      </p:sp>
      <p:sp>
        <p:nvSpPr>
          <p:cNvPr id="7" name="Text Box 48"/>
          <p:cNvSpPr txBox="1">
            <a:spLocks noChangeArrowheads="1"/>
          </p:cNvSpPr>
          <p:nvPr/>
        </p:nvSpPr>
        <p:spPr bwMode="auto">
          <a:xfrm>
            <a:off x="1295400" y="4382869"/>
            <a:ext cx="4667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CC"/>
                </a:solidFill>
              </a:rPr>
              <a:t>F</a:t>
            </a:r>
          </a:p>
        </p:txBody>
      </p:sp>
      <p:sp>
        <p:nvSpPr>
          <p:cNvPr id="8" name="Text Box 48"/>
          <p:cNvSpPr txBox="1">
            <a:spLocks noChangeArrowheads="1"/>
          </p:cNvSpPr>
          <p:nvPr/>
        </p:nvSpPr>
        <p:spPr bwMode="auto">
          <a:xfrm>
            <a:off x="1219200" y="5525869"/>
            <a:ext cx="5180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 smtClean="0">
                <a:solidFill>
                  <a:srgbClr val="0000CC"/>
                </a:solidFill>
              </a:rPr>
              <a:t>C</a:t>
            </a:r>
            <a:endParaRPr lang="en-US" altLang="en-US" sz="3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7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225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 Clase 701 La fecha es el 15 de noviembre del 2013</vt:lpstr>
      <vt:lpstr>Vocabulario Nuevo   </vt:lpstr>
      <vt:lpstr>El baño….</vt:lpstr>
      <vt:lpstr>Tarea # 20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22 de marzo del 2010</dc:title>
  <dc:creator>Helen Zumaeta</dc:creator>
  <cp:lastModifiedBy>Helen Zumaeta</cp:lastModifiedBy>
  <cp:revision>46</cp:revision>
  <dcterms:created xsi:type="dcterms:W3CDTF">2010-03-22T15:39:14Z</dcterms:created>
  <dcterms:modified xsi:type="dcterms:W3CDTF">2013-11-15T21:03:39Z</dcterms:modified>
</cp:coreProperties>
</file>